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1FD4E5-641D-4423-80BD-A9F9DBFCBB09}" type="datetimeFigureOut">
              <a:rPr lang="fr-CA" smtClean="0"/>
              <a:t>2021-02-17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1D379F-C125-426E-881A-D4A52590BDC7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4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Notre logiciel est maintenant pleinement intégré </a:t>
            </a:r>
            <a:br>
              <a:rPr lang="fr-CA" sz="24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24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avec les tables de </a:t>
            </a:r>
            <a:r>
              <a:rPr lang="fr-CA" sz="240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BILLARDS</a:t>
            </a:r>
            <a:endParaRPr lang="fr-CA" sz="240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22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vers le bas 3"/>
          <p:cNvSpPr/>
          <p:nvPr/>
        </p:nvSpPr>
        <p:spPr>
          <a:xfrm>
            <a:off x="3200400" y="1828800"/>
            <a:ext cx="457200" cy="914400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pc="3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0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r-CA" sz="2800" smtClean="0">
                <a:solidFill>
                  <a:schemeClr val="tx1"/>
                </a:solidFill>
                <a:effectLst/>
              </a:rPr>
              <a:t>Modificateurs de menus</a:t>
            </a:r>
            <a:endParaRPr lang="fr-CA" sz="2800">
              <a:solidFill>
                <a:schemeClr val="tx1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58200" cy="51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79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fr-CA" sz="2800" smtClean="0">
                <a:solidFill>
                  <a:schemeClr val="tx1"/>
                </a:solidFill>
                <a:effectLst/>
              </a:rPr>
              <a:t>Interface intégré avec système de contrôle de débit de boisson et/ou fût</a:t>
            </a:r>
            <a:endParaRPr lang="fr-CA" sz="2800">
              <a:solidFill>
                <a:schemeClr val="tx1"/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519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57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000" smtClean="0">
                <a:solidFill>
                  <a:schemeClr val="tx1"/>
                </a:solidFill>
              </a:rPr>
              <a:t>Avec notre Cloud </a:t>
            </a:r>
            <a:r>
              <a:rPr lang="fr-CA" sz="2200" b="0" smtClean="0">
                <a:solidFill>
                  <a:srgbClr val="FF0000"/>
                </a:solidFill>
              </a:rPr>
              <a:t>WEBBO</a:t>
            </a:r>
            <a:r>
              <a:rPr lang="fr-CA" sz="2000" smtClean="0">
                <a:solidFill>
                  <a:schemeClr val="tx1"/>
                </a:solidFill>
              </a:rPr>
              <a:t>, vos rapports </a:t>
            </a:r>
            <a:br>
              <a:rPr lang="fr-CA" sz="2000" smtClean="0">
                <a:solidFill>
                  <a:schemeClr val="tx1"/>
                </a:solidFill>
              </a:rPr>
            </a:br>
            <a:r>
              <a:rPr lang="fr-CA" sz="2000" smtClean="0">
                <a:solidFill>
                  <a:schemeClr val="tx1"/>
                </a:solidFill>
              </a:rPr>
              <a:t>personnalisés peuvent vous être acheminés tous les jours par courriel</a:t>
            </a:r>
            <a:endParaRPr lang="fr-CA" sz="200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667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688771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47925"/>
            <a:ext cx="20955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1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400" smtClean="0">
                <a:solidFill>
                  <a:schemeClr val="tx1"/>
                </a:solidFill>
              </a:rPr>
              <a:t>Le système permet des déboursés pour les restaurants/bars qui ont des </a:t>
            </a:r>
            <a:r>
              <a:rPr lang="fr-CA" sz="2400" smtClean="0">
                <a:solidFill>
                  <a:srgbClr val="FF0000"/>
                </a:solidFill>
              </a:rPr>
              <a:t>lotos poker</a:t>
            </a:r>
            <a:r>
              <a:rPr lang="fr-CA" sz="2400" smtClean="0">
                <a:solidFill>
                  <a:schemeClr val="tx1"/>
                </a:solidFill>
              </a:rPr>
              <a:t>. Il sert également pour les déboursés de vos </a:t>
            </a:r>
            <a:r>
              <a:rPr lang="fr-CA" sz="2400" smtClean="0">
                <a:solidFill>
                  <a:srgbClr val="FF0000"/>
                </a:solidFill>
              </a:rPr>
              <a:t>fournisseurs</a:t>
            </a:r>
            <a:r>
              <a:rPr lang="fr-CA" sz="2400" smtClean="0">
                <a:solidFill>
                  <a:schemeClr val="tx1"/>
                </a:solidFill>
              </a:rPr>
              <a:t> </a:t>
            </a:r>
            <a:endParaRPr lang="fr-CA" sz="240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89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rayée 3"/>
          <p:cNvSpPr/>
          <p:nvPr/>
        </p:nvSpPr>
        <p:spPr>
          <a:xfrm>
            <a:off x="-805543" y="2514600"/>
            <a:ext cx="978408" cy="484632"/>
          </a:xfrm>
          <a:prstGeom prst="striped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917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r-CA" sz="2800" smtClean="0">
                <a:solidFill>
                  <a:schemeClr val="tx1"/>
                </a:solidFill>
                <a:effectLst/>
              </a:rPr>
              <a:t>Rapports personnalisés et détaillés  </a:t>
            </a:r>
            <a:endParaRPr lang="fr-CA" sz="2800">
              <a:solidFill>
                <a:schemeClr val="tx1"/>
              </a:solidFill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52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69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fr-CA" sz="2400" smtClean="0">
                <a:solidFill>
                  <a:schemeClr val="tx1"/>
                </a:solidFill>
                <a:effectLst/>
              </a:rPr>
              <a:t>Gestion des tables via un ou plusieurs </a:t>
            </a:r>
            <a:br>
              <a:rPr lang="fr-CA" sz="2400" smtClean="0">
                <a:solidFill>
                  <a:schemeClr val="tx1"/>
                </a:solidFill>
                <a:effectLst/>
              </a:rPr>
            </a:br>
            <a:r>
              <a:rPr lang="fr-CA" sz="2400" smtClean="0">
                <a:solidFill>
                  <a:schemeClr val="tx1"/>
                </a:solidFill>
                <a:effectLst/>
              </a:rPr>
              <a:t>plans de salles</a:t>
            </a:r>
            <a:endParaRPr lang="fr-CA" sz="240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47800"/>
            <a:ext cx="8381999" cy="510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97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fr-CA" sz="2800" smtClean="0">
                <a:solidFill>
                  <a:schemeClr val="tx1"/>
                </a:solidFill>
                <a:effectLst/>
              </a:rPr>
              <a:t>Gestion d’ouverture et fermetures des lumières et gestion du temps pour billard, simulateur de golf et dards</a:t>
            </a:r>
            <a:endParaRPr lang="fr-CA" sz="280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30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0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r-CA" sz="2800" smtClean="0">
                <a:solidFill>
                  <a:schemeClr val="tx1"/>
                </a:solidFill>
                <a:effectLst/>
              </a:rPr>
              <a:t>Saisi du nombre de client par table</a:t>
            </a:r>
            <a:endParaRPr lang="fr-CA" sz="280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23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24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r-CA" sz="2800" smtClean="0">
                <a:solidFill>
                  <a:schemeClr val="tx1"/>
                </a:solidFill>
              </a:rPr>
              <a:t>Gestion des mises en attentes</a:t>
            </a:r>
            <a:endParaRPr lang="fr-CA" sz="280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4227"/>
            <a:ext cx="8305800" cy="53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13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r-CA" sz="2800" smtClean="0">
                <a:solidFill>
                  <a:schemeClr val="tx1"/>
                </a:solidFill>
                <a:effectLst/>
              </a:rPr>
              <a:t>Forfaits personnalisables avec spéciaux</a:t>
            </a:r>
            <a:endParaRPr lang="fr-CA" sz="2800"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36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82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r-CA" sz="2800" smtClean="0">
                <a:solidFill>
                  <a:schemeClr val="tx1"/>
                </a:solidFill>
                <a:effectLst/>
              </a:rPr>
              <a:t>Gestion des forfaits à l’heure</a:t>
            </a:r>
            <a:endParaRPr lang="fr-CA" sz="2800"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2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0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r-CA" sz="2800" smtClean="0">
                <a:solidFill>
                  <a:schemeClr val="tx1"/>
                </a:solidFill>
                <a:effectLst/>
              </a:rPr>
              <a:t>Plans de salles</a:t>
            </a:r>
            <a:endParaRPr lang="fr-CA" sz="280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76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fr-CA" sz="2800" smtClean="0">
                <a:solidFill>
                  <a:schemeClr val="tx1"/>
                </a:solidFill>
                <a:effectLst/>
              </a:rPr>
              <a:t>Interface avec le menu du restaurant et ou bar</a:t>
            </a:r>
            <a:endParaRPr lang="fr-CA" sz="2800">
              <a:solidFill>
                <a:schemeClr val="tx1"/>
              </a:soli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528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207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113</Words>
  <Application>Microsoft Office PowerPoint</Application>
  <PresentationFormat>Affichage à l'écran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Apex</vt:lpstr>
      <vt:lpstr>Notre logiciel est maintenant pleinement intégré  avec les tables de BILLARDS</vt:lpstr>
      <vt:lpstr>Gestion des tables via un ou plusieurs  plans de salles</vt:lpstr>
      <vt:lpstr>Gestion d’ouverture et fermetures des lumières et gestion du temps pour billard, simulateur de golf et dards</vt:lpstr>
      <vt:lpstr>Saisi du nombre de client par table</vt:lpstr>
      <vt:lpstr>Gestion des mises en attentes</vt:lpstr>
      <vt:lpstr>Forfaits personnalisables avec spéciaux</vt:lpstr>
      <vt:lpstr>Gestion des forfaits à l’heure</vt:lpstr>
      <vt:lpstr>Plans de salles</vt:lpstr>
      <vt:lpstr>Interface avec le menu du restaurant et ou bar</vt:lpstr>
      <vt:lpstr>Modificateurs de menus</vt:lpstr>
      <vt:lpstr>Interface intégré avec système de contrôle de débit de boisson et/ou fût</vt:lpstr>
      <vt:lpstr>Avec notre Cloud WEBBO, vos rapports  personnalisés peuvent vous être acheminés tous les jours par courriel</vt:lpstr>
      <vt:lpstr>Le système permet des déboursés pour les restaurants/bars qui ont des lotos poker. Il sert également pour les déboursés de vos fournisseurs </vt:lpstr>
      <vt:lpstr>Rapports personnalisés et détaillés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logiciel est maintenant pleinement intégré  avec les tables de billards</dc:title>
  <dc:creator>Yannick Le Siège</dc:creator>
  <cp:lastModifiedBy>Normand Raymond</cp:lastModifiedBy>
  <cp:revision>6</cp:revision>
  <dcterms:created xsi:type="dcterms:W3CDTF">2021-02-16T15:56:43Z</dcterms:created>
  <dcterms:modified xsi:type="dcterms:W3CDTF">2021-02-17T13:35:19Z</dcterms:modified>
</cp:coreProperties>
</file>